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Overhalla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893390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2381560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2527494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694472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72599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498903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352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2018-11-28T08:17:24Z</dcterms:modified>
</cp:coreProperties>
</file>