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37093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50281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8442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673448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2314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8536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2018-11-28T08:16:36Z</dcterms:modified>
</cp:coreProperties>
</file>