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4491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47739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6776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447010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0773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7261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359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2018-11-28T07:55:26Z</dcterms:modified>
</cp:coreProperties>
</file>