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84830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01831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42749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1988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1728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6717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2018-11-28T07:54:26Z</dcterms:modified>
</cp:coreProperties>
</file>