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8"/>
  </p:notesMasterIdLst>
  <p:handoutMasterIdLst>
    <p:handoutMasterId r:id="rId9"/>
  </p:handoutMasterIdLst>
  <p:sldIdLst>
    <p:sldId id="256" r:id="rId2"/>
    <p:sldId id="411" r:id="rId3"/>
    <p:sldId id="406" r:id="rId4"/>
    <p:sldId id="412" r:id="rId5"/>
    <p:sldId id="413" r:id="rId6"/>
    <p:sldId id="407" r:id="rId7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06" d="100"/>
          <a:sy n="106" d="100"/>
        </p:scale>
        <p:origin x="605" y="72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11/28/2018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11/28/2018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Hå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09674960"/>
              </p:ext>
            </p:extLst>
          </p:nvPr>
        </p:nvGraphicFramePr>
        <p:xfrm>
          <a:off x="272694" y="1229164"/>
          <a:ext cx="4080228" cy="1303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11/2018*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1 827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9817718"/>
              </p:ext>
            </p:extLst>
          </p:nvPr>
        </p:nvGraphicFramePr>
        <p:xfrm>
          <a:off x="272694" y="3533855"/>
          <a:ext cx="4652106" cy="130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1 827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1 827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1 827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1 827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status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15.10.2018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547866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4038336"/>
              </p:ext>
            </p:extLst>
          </p:nvPr>
        </p:nvGraphicFramePr>
        <p:xfrm>
          <a:off x="4572001" y="850594"/>
          <a:ext cx="4472465" cy="217501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465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1 199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0631870"/>
              </p:ext>
            </p:extLst>
          </p:nvPr>
        </p:nvGraphicFramePr>
        <p:xfrm>
          <a:off x="4572000" y="3161683"/>
          <a:ext cx="4526144" cy="143256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 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endParaRPr lang="nb-NO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nb-NO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683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618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526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579002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701033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711582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620740"/>
            <a:ext cx="3210046" cy="9079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879556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5999"/>
            <a:ext cx="416069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11"/>
          <p:cNvSpPr txBox="1"/>
          <p:nvPr/>
        </p:nvSpPr>
        <p:spPr>
          <a:xfrm>
            <a:off x="4569925" y="1359956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sp>
        <p:nvSpPr>
          <p:cNvPr id="16" name="TekstSylinder 15"/>
          <p:cNvSpPr txBox="1"/>
          <p:nvPr/>
        </p:nvSpPr>
        <p:spPr>
          <a:xfrm>
            <a:off x="4569925" y="3720586"/>
            <a:ext cx="457407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4152113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8333399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1419684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65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1 716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1 715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5999"/>
            <a:ext cx="3842650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841968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24340</TotalTime>
  <Words>360</Words>
  <Application>Microsoft Office PowerPoint</Application>
  <PresentationFormat>Skjermfremvisning (16:10)</PresentationFormat>
  <Paragraphs>117</Paragraphs>
  <Slides>6</Slides>
  <Notes>4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497</cp:revision>
  <dcterms:created xsi:type="dcterms:W3CDTF">2012-04-19T09:19:28Z</dcterms:created>
  <dcterms:modified xsi:type="dcterms:W3CDTF">2018-11-28T07:54:05Z</dcterms:modified>
</cp:coreProperties>
</file>