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Finnmark - Finnmárku - Finmarkku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18919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83 076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8512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39A3B82-800F-AA07-F16B-6B1DFF0DE14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5782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32 354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36 612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89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50 176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12 344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19 257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9168BC-9AEB-EE69-E74C-A20EDCD240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2D4FBDA-9325-3BCD-8693-BE9C5F9F77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AC7EB9-B43D-F286-A745-57EC86F9D6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06BEA5-75EA-9C02-D2CA-650F0A3F96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F5DFEB-3421-C7A3-1B82-5701F6303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3BD843-DE35-E996-E6EF-9FB0AE1B02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D32DB1-7432-1A53-EADB-B18930175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491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7208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6 719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DFEE25-ABA7-7983-6B4E-38E7B160A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37D529-E92C-F1F4-3061-D76AE40274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2025-04-07T11:25:43Z</dcterms:modified>
</cp:coreProperties>
</file>