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Deatnu - 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0387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4923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F8172BE-874E-F263-5273-96B9198F2E3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9065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9088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83B0C6-B07F-2244-5495-EFC70F0B1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A6F0683-D1D8-4B42-8622-D06685F60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3ACCD3-9F03-3505-A3DD-1D1CA4878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B34AA0-651B-2DDD-33B7-FE3F8EB59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01F518-6AF3-C9C5-62A0-635D4A7B5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56C860-DA45-DD7F-CC8A-79E373952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31802E-5BE6-7ABD-EBF0-44C48A071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5409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576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C9F1AB-19D7-AECA-7085-D3F1DC41F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944781-F83D-BA7D-2EF8-3E8448E16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2025-04-09T09:27:38Z</dcterms:modified>
</cp:coreProperties>
</file>