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Nordkapp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32701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477213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A28AECED-AB6A-756A-85B1-30590B26436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404315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433167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158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E306105-E6F0-16AD-C13C-529D2A7812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088669F2-339A-E759-2FD4-5106DE74ED5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590AF33-7395-D68F-8AE2-1C13BA91F5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A7F8A8E-FEAD-7724-2478-903C45BAB2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2F1A073-E10B-C3DF-AEBE-5C4EEED964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2D3CC67-26FE-54DF-0488-0A5E8BB8CF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B04B63B-6F79-D693-3019-07C243C887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253635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742643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4A40FE1-F619-D444-EDF8-634E8B1B2F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FAD3384-6E2F-4802-5089-30E41B3B1C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2025-04-09T09:27:30Z</dcterms:modified>
</cp:coreProperties>
</file>