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Kárá?johka - Karasjok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896959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141819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DCAD7641-8053-EB74-9B75-CE007D1BADB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812256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509661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683375B-42DB-1EDD-2A5D-FB2FEC8A17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B78F24F-3725-3CB2-B6D9-BA4F03981E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79CED66-E429-6347-9A29-52CBD5D10B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0B2093F-B756-54B8-2378-84CAB0ED74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CE8F989-3834-4D5B-D230-C2684C6584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F54A675-76B6-BA3B-9960-F2FAF0E0B9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D259FFF-A287-C6C4-CECE-5D06174376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45097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505282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194776A-690F-6D92-071F-4948244084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FB08FA6-3623-6E6F-C7BA-33F5E8797B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24426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2025-04-09T09:20:22Z</dcterms:modified>
</cp:coreProperties>
</file>