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Kárášjoga - 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9410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5090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83283A8-B1B3-A980-88F2-6232E2F1108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25878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0220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A65F54-4B87-8ED0-9BE7-3E5BB0D085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440EE4D-ED67-3C77-A110-E9D051A46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2230BC-6EF5-D7B9-8FEA-329137488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00F329-836C-4CF6-6DF2-84A60803EA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D695B8B-4A9B-D75E-EF21-449489F24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BB1601-79EA-15CB-F310-FBB28959AF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87761B-CC6A-CEA9-37BE-08EBD2D53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3240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7352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F0E8DF-1DC9-37DA-CFB6-CF8BE4E25C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0029AE-AD35-50C6-D780-FC31A6A88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2025-04-09T09:27:22Z</dcterms:modified>
</cp:coreProperties>
</file>