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Vadsø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6283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0630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7CEB88E-538F-B510-29E6-4FCEF3AF671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3812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5723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CE83FF-7C4C-97D0-FBDE-E4D8E8CB98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E9B922C-3922-2BDE-04E2-D7F71FE0E2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09ED17-F678-8482-9CCC-140EF1B0F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EA8E30-7262-48F6-77B8-A89549B650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DC7206-86EA-05FB-B183-0EC3209C9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77E73F-AD1E-F8C3-E307-4E9592AEA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3FC565-A098-2466-D90A-16CE6C17E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975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5330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DFE58D-35D7-3D1B-46AA-3C59C7F5A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B8C9F2-8996-FA18-744E-B2BEC8ECF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2025-04-09T08:40:33Z</dcterms:modified>
</cp:coreProperties>
</file>