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Sør-Varanger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1883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12 394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178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6DBB8768-D6CC-9018-D091-1887CA8818A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1077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8 974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2 805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72860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9 542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801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D04E56-2AA6-708A-0E75-231EF03151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63DDD16-9B96-BC32-B3E3-66C55688D35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6679E6-89C3-B6A0-04AE-77A78602D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7C4C8B3-B0C0-FE81-E833-81400B7D3D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C112C8-0930-6A7A-DB86-B4B1F1CEE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AA0988E-6AE5-C3E8-FD8F-73ECB8B20F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62688B7-394B-9E5A-DC7C-A85FD998E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331426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66014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948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11 044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12 009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D27974A-500F-7E48-9AA0-FE620F0A0D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47FABD-F313-8540-E71A-5016286AAE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516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2025-04-09T08:40:22Z</dcterms:modified>
</cp:coreProperties>
</file>