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Hammerfest - Hámmerfeasta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60184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128787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09CB8B0F-5082-88F8-7A1B-B7CF3FF4D9E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199459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532015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773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35F5164-3E80-6C87-0590-019DF7C5BA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9DE4A160-45E9-1DBF-45DB-B9ACE10395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7D5C666-BFA4-B0F1-4228-7BC870160F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06AFE45-AEA8-D8A0-D072-466F6767E0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0428E1E-2A48-FD87-291C-51C2AAD16B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3C75084-48EB-13E8-93CD-CB17F6C520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7B0539F-2912-3540-3CFA-4FA21335AD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078354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713930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602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A395B90-DD6F-3F11-C5AE-62561D7C00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BD9872F-CD62-E220-EA0F-4F49E1D0D6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2025-04-09T08:40:12Z</dcterms:modified>
</cp:coreProperties>
</file>