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Alta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7662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3479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8928E1A-B90A-69C0-EE90-5F58BBBBA6E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1976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20 483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31 789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6292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37 563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11 124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271641-F757-7CB8-EA8C-93F9ABB30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6995B45-EF69-44EC-9C61-51CFA46A74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D68E6E-1B1B-9A79-48BD-F9ADD4449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DF481B-1294-C171-B57C-17788BFC62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83497C-7F2E-F1A9-1168-3FAD1E234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F24703-32F9-1955-0AE3-3A400EAAB5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9B1228-ED8C-A59C-2A34-4A25EBC26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570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1412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4 889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25D91B-C38F-2E64-88AB-EB745D0FA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449096-A4F7-CFA8-00D0-642FE1BD43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2025-04-09T08:40:01Z</dcterms:modified>
</cp:coreProperties>
</file>