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Troms - Romsa - Tromssa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99227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15 329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9936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3C39AE2-09FA-2FEB-E3F2-942596BDE18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1314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8 498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3155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10 741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D916BEC-E8F3-8A6B-0F98-328B73772A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8922D90-4655-1937-4043-7A9F737243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1640380-912F-5A52-BD55-3EB240A060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1679C28-3D13-A6D5-BCDF-E06D0F7910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A5F535-9AD4-C498-484E-969616C20B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8B448FF-B8FD-0994-C69C-0A8220559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94CEF45-242D-4F43-2C64-AEB07776D9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45965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274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2 080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12 899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14 370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79F5EC1-9DD5-A81F-E701-38C3C18938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DB96DBE-B2BE-46E9-3BE8-1965DD6DE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2025-04-07T11:25:35Z</dcterms:modified>
</cp:coreProperties>
</file>