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Nordreisa - Ráisa - Raisi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7717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3182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0BC221C-DBE6-D931-EF0E-738A175B23B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051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78303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9D7BD0-9708-D9F2-A8A3-62C3F6247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DA6C67A-26AD-D38E-FC28-2FAC4F27A4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97E45C-1831-EB88-9A7D-C0DFE600E4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33C9A0-1397-2656-7B8A-9A4E15CE0C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7694B2-59DF-60D4-D562-2F29E8219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9BE631-4CA9-39A4-CBC9-10532B4D94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94E4D1-A834-79D5-1461-6185014B3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3608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7721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6A435D-2CB4-1F73-FEA6-805068EB6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E0EE7C-706F-DCED-A72D-47AF2606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2025-04-09T08:39:51Z</dcterms:modified>
</cp:coreProperties>
</file>