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Senja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04721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113994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0A07100-4E62-3EA2-CF96-B7C3E2E98C51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95357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1 322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177515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180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C62A20A-292A-ACD6-A34A-23B6C873F5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924D6820-AE8E-AA2E-B21A-826087A0C4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4C691E1-A4B4-09FF-0E97-E9A69547DB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07BFACB-1FEC-8C64-A86B-2EEA33DA8C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52E6090-DAA3-B64F-9C6C-EFE8BCBC95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5406C78-200E-245B-FE7B-DF27FABC62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ECB219B-F3BE-CFF8-689A-5B87773021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67363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28707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943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C8767BD-70D3-E9C2-150B-1A42F22E44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2A343BD-EF3D-8C08-C245-B7BD1A6546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2025-04-09T08:39:40Z</dcterms:modified>
</cp:coreProperties>
</file>