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Tromsø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6240082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14 007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3831718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63454DFD-5A30-29AF-DB1A-DF6A547DD40D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3896246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294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8 498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1 837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3 573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1071015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10 741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1 529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1 638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81521D1-6D2A-798F-D3CA-889FFEF1C09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77A61CD6-0691-76C6-FB31-914F1426BF0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5C88069-D85D-12DD-40CF-628372C330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5CB0D19-7DCC-62FF-ABC4-41F43F8128F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7E5F729-B634-925E-6517-1324105079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3E45A19-E8F3-5E6E-09D6-CFCAE4A3B94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40607F2-479D-98D2-5AB0-0BF41D8D68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7550679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351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2819336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1 137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968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12 541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13 236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84BD4DB-505B-4949-F679-947C3CF73B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658FE4A-D506-FE21-1273-11E1947B46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519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2025-04-09T08:39:29Z</dcterms:modified>
</cp:coreProperties>
</file>