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Trøndelag - Trööndelage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513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337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361 568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470 372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537 003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56C33F8-3ED4-024F-9B58-680F1DFEB2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459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193 955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106 725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296 739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352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309 101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125 435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162 792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B61716-A1D5-2179-DCE9-6607786759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973DB91-E61E-2D0F-8433-82A41D1F6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7ADF5A-A23D-973E-AD5C-A54171635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05C068-AD8B-0F9F-A9E0-DE477F54EA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39B31B-E65E-0E4A-0140-6596BEC37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75A06D-1F52-AD88-40A6-1D5E31090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F42445-2D4F-0524-EE33-1BE4EA6A0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5885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237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497 811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433 385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527 285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B8D9CB-3729-DBC1-EAB3-23EB9935E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DE06A4-2646-DCF2-52B6-0C8F2B1F4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539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2025-04-07T11:25:27Z</dcterms:modified>
</cp:coreProperties>
</file>