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Orkland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613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5670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9AC56E2-E737-0F18-F9E3-A60665A0527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8216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6537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D1AECD-BF29-4AFA-675D-1FC977D74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7834DCF-E80D-3302-F909-05A5BA4900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570629-FEB6-A399-8387-8D52ABC2E2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A5F9E6-8914-5E87-03A0-AE1198D707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5D4494-2138-3B38-4143-2874D2BEC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B8B629-5505-B8E5-361F-925B6E1F6A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24F562-AE7B-9B36-84F7-97CB534FB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8883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9595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2 034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76B19E-D7C9-8641-B779-A64831610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EB34E5-6B56-837C-3123-21E11B030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2025-04-09T08:39:19Z</dcterms:modified>
</cp:coreProperties>
</file>