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Indre Fosen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107238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270096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5BEF6243-1B54-8297-41DD-13E5F362C64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574519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444594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A0EA8F2-09AE-C304-10FD-BCED3B53C0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DB2D1127-3C45-BF8A-B2BA-9CB5D8CADB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CD771EC-2D39-6AD8-7C64-2770DBD7ED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667509B-68A7-401F-9108-2786F08D33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DA9270C-3378-76FD-73F8-3A34237FF7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789A395-3448-F45F-1509-CD173BB656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8D7B231-8B2D-382F-C699-D6857FE736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68587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532404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B8DC73E-6EF8-E41E-A874-DDD3C3D362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B572B91-DC35-71C9-A2D8-47734D5188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2025-04-09T08:39:08Z</dcterms:modified>
</cp:coreProperties>
</file>