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Overhalla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653885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830304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6D1A847A-4D02-B071-FBD1-A8DF0B48D19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364909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087405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1D38787-4071-C446-80F6-B4503155A9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E1D48EF2-60A1-83E4-80C3-03DE479D3D7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04CAB2A-036A-74FF-560D-35162FA019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3147D03-855D-EA47-332F-89B023BC70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59F7F76-C09D-AA02-BC2E-7F3545AF61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B1BAB2C-0936-680D-D105-3FC69A9CC6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D8813C3-102E-F418-3379-2B5D88B688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305423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28937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6198997-A870-B6CB-4ADF-A7C2D8F412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6EB3F8C-E574-9B68-DB51-6671E062DA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2025-04-09T08:38:58Z</dcterms:modified>
</cp:coreProperties>
</file>