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Namsskogan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42674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75063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2F66AB1-1A07-A108-5EF1-024BEAD8017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6512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68846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D59436C-89F5-07B0-8BEE-F62FC23E43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E7DEF11-F281-3619-38B0-5219D1726B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CE7B992-EB64-1629-5CB5-8E850A710E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9651CEF-FC04-B154-2368-BEFD35A235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3C6609F-018D-B4E1-F41C-B1FB6EAB3A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D9021A3-5AE4-BC25-09B6-FF691BD94F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A6FA0A-FE8B-88D4-AF4B-4067848030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91702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71771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A7B2CC2-4FA3-F37B-279C-6858105787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80F185D-076D-B83B-FD03-77AE1E4627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2025-04-09T08:38:47Z</dcterms:modified>
</cp:coreProperties>
</file>