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Lierne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772694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225487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1132932F-D19F-D81A-B54E-E44EE463B2B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639234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524090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9098E0C-0E54-0C91-E455-BA0715D983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3B8018B2-4981-3E9A-BFE1-91C4FA9F3A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52CF009-4C69-0E70-F7E8-75ACCD07BA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1408C93-A203-99B9-6F1A-D2E32E975A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413B41C-9626-0C9F-789D-23F1AD1CFF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800AF42-9D1C-7794-2AF0-D13DF19C2C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C2EDCC4-5769-8747-E78F-87C1E75178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990291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655796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A9B11B3-C472-FB79-054C-544103B06E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B3A75B9-2FD9-C985-A185-0959EA9BE1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2025-04-09T08:38:37Z</dcterms:modified>
</cp:coreProperties>
</file>