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Snåase - Snåsa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4141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78345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AD1BDAD-D98A-D572-E676-19A8525B3D4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7035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90901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50E784-17F5-243B-79C5-6C522E1A2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8363E18-047B-62D0-630F-0FC14810D0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76CCFD-82C7-41A4-6737-3AADF0D6DC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3FD92C-3548-3438-54BC-68BB7F093B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AF98ED-90EF-6A73-B16D-0700E020B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DAD34A-810C-2257-490E-FC540DCFBB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BD2BE0-1937-860D-6F53-685EFF2C1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93800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6806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A18633-8EF2-18CD-682D-CC7B5F0D7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4CCF08F-889D-EF35-C18F-76D57FD8F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2025-04-09T08:38:26Z</dcterms:modified>
</cp:coreProperties>
</file>