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3841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73616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48FB5DD-7AD3-A3E3-49F1-660F4AE94E0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34422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47911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22BA8D-23E9-CB39-582D-0D75047FF5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7C8558A-B415-D9A3-78C1-2DA974EA51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652B63-27C7-34A6-EA13-48F967E5AE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001486-6486-F8B9-030F-662CA17944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A4A76C-4AE3-B245-5B78-9F03CA5DD0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1D378D-92E0-73DE-E46C-D023571509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BDA1DD-B7B3-C796-84B9-84AD8B03CC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8357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1496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204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2F9FEF-7BDF-713D-50F9-92D252334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AECE87-75D3-7F67-982C-6CAB89E1F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2025-04-09T08:38:16Z</dcterms:modified>
</cp:coreProperties>
</file>