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Frosta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15292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9818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C77BCBD-243D-8739-7E4D-2E91A3C4CDD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24327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93365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E1BCA3-29D1-5D02-00C3-89F0C07C7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F21360E-7B2A-B11A-67C7-F611884F19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F32BCA-FC53-77EA-CFF2-53030C974E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EF6048-6010-C5A4-BDA9-6AF16822F6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3BA722-19B6-F93C-8C01-307B255C0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FABAF7-C0A9-9CC7-1CEB-3319E33CE1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71FACE-4EF1-79DC-32E4-1EF8880E4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79661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26449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4DBA63-F362-8315-7EBC-EF2E6927C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E37D7D-351A-1480-DF72-FF29BE3F3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2025-04-09T08:38:05Z</dcterms:modified>
</cp:coreProperties>
</file>