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Stjørdal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86754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83814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2145B13A-33C7-1695-9BB2-1E610C137BE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82761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3 088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50341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5 193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3 815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2 169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AE3B22D-7308-B225-4E2B-93A0805E17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1172A03-8074-4681-11EB-B73B1DCCF8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55A3D2E-2989-6A46-217F-2DE8DAE80C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F1CC648-3417-C61B-591A-7F1372F566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AD129D-6ABE-BA31-51A9-769AE351F8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E88D668-D42F-624C-387E-0506BCCFC0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851EBA-A42C-8169-3A90-D409D44366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72272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68469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7 137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10 299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E934837-0FE3-9031-28AC-204D1892A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7215E66-BE64-9EAB-4F73-E319DC8187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2025-04-09T08:37:55Z</dcterms:modified>
</cp:coreProperties>
</file>