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Malvik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19289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0959834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523389C-F4E6-8A2E-7606-FEB7607A078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442356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41174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DDC2C33-9CFC-571F-35D1-A7F23E7AED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24965808-95BB-32B5-AB29-77F1AC8A67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CD28DB-69B5-D2B2-6CCD-79634301A6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F457AA2-FC81-5B9F-42A2-6813BC05BE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32C8CD4-5ED6-8056-7B38-8C4C08BEA0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19E56F0-2F8E-25BD-3BB2-1F88264C0A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174094-DADA-F3C5-054F-3E24955A07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2588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11595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B2DBED-9AAF-D60C-89FF-F89111252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E11784-AC29-F80D-5D2A-FA189FE8CB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2025-04-09T08:37:44Z</dcterms:modified>
</cp:coreProperties>
</file>