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879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6626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08A4094-C1F8-3C65-4660-4DC168A59E4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9212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4026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0ADDFD-E3AD-5013-A00F-6257B9280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586F296-2FAD-64F4-9CAC-8391B00A5A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7B4B80-0197-D4A7-E582-A5F2FFB1A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6FDA4E-0843-A447-3FC8-222D677687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782536-88A3-402D-CEC9-7EE248066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0BD7AE-0C56-B7A1-2E95-9FDAB70533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C8898C-DB09-F3A7-F61D-1C59B0FE6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5169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7891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798C37-8A4A-EE8E-7E1E-D56CBB41B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6DE3CB-CB90-BA46-FC9B-2987673F2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2025-04-09T08:37:31Z</dcterms:modified>
</cp:coreProperties>
</file>