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448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2000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B7A1BBF-19A7-7C13-6FE2-C7193D95B3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1404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406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C9AC9A-EC47-20ED-FE44-DFAD8AB7E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414A4CA-704E-41F6-D04D-7C9D2286AE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C19EBD-AC32-772E-1F4B-8065E4854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F3920B-AFD5-EE62-3A20-7E0C035D9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EDDC7C-9E7A-F5EC-1A01-CDFD1A7AD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9947B6-DE67-B312-1195-B8A7DF1C6A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E9A801-4100-D82B-29A1-957C6C8ED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7910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88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D7DB35-DC43-9B2E-92DC-4C1CBB5E6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DBF40A-3785-BC54-BBA1-54749DE92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2025-04-09T08:37:20Z</dcterms:modified>
</cp:coreProperties>
</file>