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Røros - Rosse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1678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1883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CB42D7D-E40C-6379-6699-6104F292B40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4466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8283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C4E1A6-F6AE-0C3E-5586-53895DA364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BC3D702-14E9-C059-334C-369D5C247C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AC9A1D-381D-4183-F6E4-D9FA1D53B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C2B7C4A-6CB3-13C2-B528-960B0BAD27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073816-658A-B020-F622-75E14D6F7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705792-44B4-3777-B3C6-3BF64B3A5A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A5FCB8-853C-C0CB-4DC1-CF754F20F4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4109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3540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C9A89E-62BC-EDFC-84AE-8AD986CB5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993598-C5DE-2CF3-8BDC-D92D842573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2025-04-09T08:37:10Z</dcterms:modified>
</cp:coreProperties>
</file>