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Oppdal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7242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60913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C9DF828-8CD6-F7C9-9E06-2A4C2407BD0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46975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2095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A831DF6-AF3E-1D9B-C8DE-F40D3DCF55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236993E-7BBF-7F34-7EAE-DFA9059714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8E85DD-1F10-159B-D150-28C05699E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8FA69B-BC6E-10AA-2CC0-FA5986D6E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5F13F6E-E65F-426C-5EAA-E62D7EFBA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E627DB-1B06-4F0A-15CB-2A8327780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7CCBF1B-9A07-0F56-D1B7-0F82539DA9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7904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0699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245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ABD556-E0F6-C68A-F43C-649802C81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6B79621-5223-D5BA-0FEA-EC2F118E7D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2025-04-09T08:36:59Z</dcterms:modified>
</cp:coreProperties>
</file>