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Namsos - Nåavmesjenjaelmie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3147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4457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6FDF496-367C-9B66-2848-374B6B86AE7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33342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1195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4D561A-B8A5-9CDF-419A-5F86F1A1F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DB7B12A-8CA5-091C-DE49-7780BD041A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ED11F5-E806-6FF2-DC9D-6521F14BA6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18DBC4-F1D0-E4B4-46F3-A789EFF1DD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D25338-3E16-5FC9-063B-D4CDC6D73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92C71E-C7FC-8BB3-8721-DE3BE6009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372754-8A9C-B2BD-DA3B-C89BEEDF4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5076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8804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44DCBF-2A9F-EB6A-7753-7C45C6914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FBA8C8-9492-9C88-9C1E-2F93F63AE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2025-04-09T08:36:49Z</dcterms:modified>
</cp:coreProperties>
</file>