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Steinkjer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0526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53234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908E514-08A1-98A3-E0E8-CEAE1FD0808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04119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38531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35A376E-E0B4-FB7A-F157-C30B3E4DA4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33B52DC-9069-121D-3241-310225D26D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1E1C37-4DB8-5C49-2024-632EC09A2F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FBA692-37F3-CB07-B16D-125C27E9D4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1EA1FE-A362-6B7B-541A-EFBA2E5B82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9805D2-2D64-1861-85AE-A635DDB519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3A0C14-9917-F7F9-D4D3-BA85EF5E3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66915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0714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401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8124E2-10C3-558E-A82F-36CBC9A011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F9CE90-56BB-56EF-ABD6-65F8ACBAD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2025-04-09T08:36:38Z</dcterms:modified>
</cp:coreProperties>
</file>