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Trondheim - Tråante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0267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570 188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6788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209 798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334 903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443 708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510 339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AC3F962-36B6-CAFC-2E19-C5D17F2509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16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183 175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100 813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282 866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3606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293 758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116 761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156 296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8510A8-9C36-A896-0503-62703DFED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00CFEEB-9DC3-4B35-286C-37DC4F1B01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EE660D-2C90-6576-D4FC-B28CF680A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35820C-4A77-4DC7-48F2-A518489FE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0374A1-7B66-EB1F-0152-57886ED3A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3F0996-A64A-F73E-7C39-D00E31E42F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5D4C6E-CE5A-9863-7756-2115B733F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673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1739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492 785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429 624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499 098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DA7788-CCD9-0025-F14C-ABE173210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426DDA-3397-124A-FD71-5D540F9DB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530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2025-04-09T08:36:28Z</dcterms:modified>
</cp:coreProperties>
</file>