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1751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164 486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5065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137 603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FD10A75-EAB8-C5D2-D48B-043A5014885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7947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24 404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76 625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8484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89 970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35 090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38 086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AA7C8E-ADD1-6903-1908-7C88793E2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38B0341-5D0D-770C-79BE-0F8C20918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268AEF-0BF7-C3F4-2AB7-6BAD09FC5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03783C-8C3D-1662-BE08-B5894A898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EF28CC-42D3-7C7B-B6E2-DFDF0AD26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194E3E-DFB2-90EF-6A07-BB5E0FC67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DE53CC-646D-211F-B2DD-794914446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3998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743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43 279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98 507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145 740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BC4B65-84E2-6A43-DF6C-0DAF5B565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B054D7-A547-74E7-8235-9A1CC809D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2025-04-07T11:25:20Z</dcterms:modified>
</cp:coreProperties>
</file>