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Stryn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49241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5045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0D68349-3C49-DDAD-9B24-D0A1D33BE9C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807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8196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FD5CF9-02E0-D0F1-1E77-1123C94CC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C086955-01F6-B09C-FB77-D610A6D3C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6CE6BD-AE23-7D7D-7C9E-36CAF757B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4B32F3-1943-0244-D7F2-72253341E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04B5DF-5BA5-F6E3-3681-1E6FF5C7E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38EFDD-7A08-7485-57E5-A16FC9BDC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EF1BC8-27AD-434A-FEC1-77E3325D5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3298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2268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C3BFCB-6309-FF5F-DBF5-AD89D4463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7FC10C-7C4C-DBA8-C412-1A82F5190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2025-04-09T08:36:18Z</dcterms:modified>
</cp:coreProperties>
</file>