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Gloppen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6275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01181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B924957-430F-1B71-F1E1-8FD33CCB21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2213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7226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531857-085B-3DC3-66F3-CEDC8C5B4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4AF849C-DFE3-AFDB-4715-7820E98E2A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180BC4-2825-12C3-E249-AA643F546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CCF0A6-5A84-9F41-53BC-B74F48297A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7A0D76-0241-9DD3-A755-A6ABAC37B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5B1CDF-16D6-9DFB-A6F0-8E8E4CDDC1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C789A4-670E-BA69-E930-52877D003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790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390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2 876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DF4975-B4EE-471B-CF1D-8E8F0C638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E28F5B-DAA2-FB6A-8DCA-A5DDEBE72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2025-04-09T08:36:07Z</dcterms:modified>
</cp:coreProperties>
</file>