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2138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4222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B792260-0501-A801-4AF6-D557385D9BF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864557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1509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B4E8D8B-B48A-3E50-6BF4-16B6F6E828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44F229C-C53A-B285-7F27-A3B06F4759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A95C24-BAEA-4CAE-110B-F6FC9601F1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4BAEBD-E431-7601-5906-6572728025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6D2677A-95D0-4BB2-DA9C-325AB50DE9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80A10A3-2535-9676-5138-520D4EC87C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0B664C-B36A-10DC-789B-37ADBD4C5F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5591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157033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324BB18-975C-86B2-AE0C-4E6D53E8C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59DDDD-9BC7-2EB1-7280-579B77BB9D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2025-04-09T08:35:57Z</dcterms:modified>
</cp:coreProperties>
</file>