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Sunnfjord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8790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5020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8D9005D-A837-F312-AEE3-14E22B5FC6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8495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0071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ADC617-2BAA-169A-869B-DF89E476A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7D2DEB2-27FC-87D6-9995-01CC021D98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D9E182-9F27-5038-B39D-21D8B57C3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4DF674-07B9-7290-02B0-A73E73B96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5D47F3-9955-0ED3-030A-5A8CE7DD7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FFBA7C-6A0C-4FF2-C4CE-5EABBF527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A46C5C-C073-B997-929E-8421C4AF9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4344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0338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BAC13C-00E1-A45D-4FD1-D2B9966D3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F508CE-6EF4-0472-986C-9CDC275AE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2025-04-09T08:35:46Z</dcterms:modified>
</cp:coreProperties>
</file>