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Luster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2638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4477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7C1DA96-6D92-0990-283B-331D9ACAC03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7835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4416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6EAC40-0782-0342-53E3-015D010927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441A6BF-5DCC-D203-FCF8-689CCA7D8D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4352B1-6C29-B427-685E-96A8099F0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C83967-CAA5-8D1F-3524-18B0A234D3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EECE26-CFD0-6A8B-B75D-06D28391D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9E5F2E-A5E1-DB0F-498B-DD434433F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9CF8D2-CB25-6FFE-6208-48AE502124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8593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6237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2 116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749BEA-17D5-CD7B-1832-7BE4F6571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7E28BA-7B0B-EECC-612C-A6C23467A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2025-04-09T08:35:36Z</dcterms:modified>
</cp:coreProperties>
</file>