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Årdal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860115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611887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A11C5B9E-5D79-CB79-53D5-848F76A6712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496727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244521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723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550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359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36C7440-F578-E224-9A1D-A48675B0CE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E1AEEDBB-9FA6-6C1B-D946-76A5795C1E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919E511-59DD-F4FD-4340-5DB7CBA7C2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CB887CE-2A0B-3415-831A-5F659FB046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CD02FA4-5C6A-BF45-DB70-A1E92AACDB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CFFB68D-051A-F93A-EB61-EFABF0CB28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A7756A4-6FE8-366D-CC0E-947CB904B1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067342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027515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D29E8D9-16E8-E23D-1F32-90C5A06B8C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5481243-6902-1C97-8D7B-0BD9462321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515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2025-04-09T08:35:25Z</dcterms:modified>
</cp:coreProperties>
</file>