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Aurland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23725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78593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0755D6A-DC97-FF04-8160-0874F3D9AE1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6865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44675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DE0F68-C44F-A262-0E19-357C378A5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3D5F774-86BE-77AB-708B-BF465AE87D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03BAC3-8DE7-FCF6-8013-1D9E83D10A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9652C6-DD4E-EFA1-2C29-E8A484028F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1B6E9B-518B-AEA4-DF57-95A6A9CCD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93B94C-F2C7-3920-E924-CADA58711A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790E53-1B13-5101-E1DA-12B87B3A6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09417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1936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641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C6662C-05DE-CA01-EF23-A919305A1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648B04-8FA5-BA6F-CAC0-5DD88557A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2025-04-09T08:35:15Z</dcterms:modified>
</cp:coreProperties>
</file>