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8963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9352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F41A2E8-8587-ED0F-CBF7-EC30B71E02D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7532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670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F5EB4F-A283-C6CA-2E7F-9A87AAD1B7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E4845B9-FFF0-289B-D519-A30AA9E9E7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67041B-1F13-EC1D-7C9B-2B3276AA1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5E1B2D-180A-2C85-0BEA-268195DD5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599D16-DD1A-C255-5355-242395ADF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B164EB-1ABD-FCF7-3108-D85AE1E686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41891D-5EBE-D657-951C-611DA3C21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690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4137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0FC551-2ADE-EA87-C535-5AAEDF0A2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2F981D-EDBB-B725-8A78-D1ED8727B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2025-04-09T08:35:05Z</dcterms:modified>
</cp:coreProperties>
</file>