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Høyanger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838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8782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B65E5B8-2E87-F15C-5B41-5F520C25429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7560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99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3F072F-9E64-6CCF-44E4-1C71294F25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64BBECB-D86A-1C88-FF9A-D7542CF3E3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89BE51-99C1-7CD0-F68B-E0DF991777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A18FD4-FD0A-BAF1-6FDB-12C2BE851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D7864F-2569-C91D-796B-644FF0B8A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C9CC01-B7A1-70FA-3CF6-E5EC520962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A58CDE-A070-DA8A-A462-60092687B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6126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517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EF9D5C-5AA2-6A58-BDC7-6D6F408A5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CC8E7F-B473-F320-1CBA-43FE86D75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2025-04-09T08:34:54Z</dcterms:modified>
</cp:coreProperties>
</file>