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Osterøy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50095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6638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37FE052-39A8-2E5A-815D-9DBC095E8BF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920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5450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2A0619-E232-A8E3-19C1-FEBECCE893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E698F51-FEE2-8326-8E14-8230E83B30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35DDD6-D83B-9AB7-5AC6-FF302CFDC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08DED3-33F0-1A2F-4D30-D762D428AB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7D273A-C354-B63D-D8C1-F085B9B6F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01BDED-5B8D-5FB8-EFD2-F319F91D6A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20BCEA-48A7-9E2C-C81E-BF5A6B64E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64115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0789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BFAD4D-BA2F-3CB9-74DC-AD1CED97D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68F784-760A-1F81-9C5D-51B832631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2025-04-09T08:34:44Z</dcterms:modified>
</cp:coreProperties>
</file>