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Vaksdal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78996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0189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5 740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9EEA821-41A0-1FE7-B12F-415E8284B953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0732152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830309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2 952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1 378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5117ED8-62ED-D12F-9428-9D24E4363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817572A2-03EE-D0D4-AD20-6DFAD7C413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4CCBF21-1AA1-F06F-7501-AA90FFA715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DD9A8C4-1801-D0F5-6F44-4276005437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B84173-174A-ADFC-E6D9-4C032B071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3AC2A3-9BB9-1996-503A-23D885F8B1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1974FDB-E703-9037-B0B3-78B98C0566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73842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3181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1 269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F7EFFB6-9069-D0C0-4D27-1B052B9578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484BA6-DE97-C4AD-E52F-94FE942F7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2025-04-09T08:34:33Z</dcterms:modified>
</cp:coreProperties>
</file>