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Askøy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07588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39384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72A630C-CC22-6127-AF6A-6F2C888BBCF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03176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54858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CD05A45-D85F-2457-C93D-D7F04A77E3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70171C4-C72E-1CCC-ED6C-60BDA348A3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0BDF5E-420A-5F2C-2764-30A055BB38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31F9D7-2D71-BB6C-5BED-3E0BBB0E69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DAF6A8-7FA3-7EA5-097A-48C15E7B3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0ED1BA1-FCED-9EEF-CEF3-DEE4E230F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C202EC-525C-B753-63CD-E640E283DD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49914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94945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07C1A4-CB10-7A82-20BF-81BA83E95D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13402D1-73A8-A84F-CC53-3757750A78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2025-04-09T08:34:23Z</dcterms:modified>
</cp:coreProperties>
</file>