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Øygarden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3594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15 022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06882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15 022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6BA85D4-41BC-49C3-C2C8-99B4A947E7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9969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7803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94B9DF-F220-9E0D-AC0C-7A0175F9D3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6B04696-9391-1129-2A8E-457DE0DD1D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D8F695-1DFE-AA1E-14D8-8FA50F293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EC8C6A-AC9D-2AC7-0948-CF67712B70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529E5F-A65E-62D3-E558-DA55F0501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6B0123-00D7-663F-E36E-F113799C9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448DBA-76A2-DFBC-0F5D-FF40B11891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6803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4591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4 926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EBE964-B07F-BDA3-01B7-9BA6E6C9D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16A2F3-2975-9A9B-331A-BEEA9B025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2025-04-09T08:34:12Z</dcterms:modified>
</cp:coreProperties>
</file>