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1564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467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B5E9EB6-7EBE-C031-C3C5-5E2D3D9CC9F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2942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0379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8406C7-73A6-1AF8-CDC2-E02ED1C10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BB06F5D-B9E6-D3FF-1940-95813081E4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817425-B55D-B554-F34B-F539590B4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A51A96-20B0-E8E0-7BFD-D6CE922DD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FB13CB-DE16-8FBC-7F90-54B92B2A0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CBA446-898D-7A20-1AE8-3D8428CBF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84E216-00CB-E9B1-F737-75BD60C21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784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8800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13 044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11 820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F7B66F-CFC3-FF7E-7CD6-2B199C4B0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E0B1D9-E2E6-2739-C921-A22B09664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2025-04-09T08:33:51Z</dcterms:modified>
</cp:coreProperties>
</file>